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 FAZES TU POR MIM?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FAZES TU POR MIM?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trono celestial</a:t>
            </a:r>
          </a:p>
          <a:p>
            <a:r>
              <a:rPr lang="pt-BR" dirty="0"/>
              <a:t>Ao mundo vil desci,</a:t>
            </a:r>
          </a:p>
          <a:p>
            <a:r>
              <a:rPr lang="pt-BR" dirty="0"/>
              <a:t>E fome padeci,</a:t>
            </a:r>
          </a:p>
        </p:txBody>
      </p:sp>
    </p:spTree>
    <p:extLst>
      <p:ext uri="{BB962C8B-B14F-4D97-AF65-F5344CB8AC3E}">
        <p14:creationId xmlns:p14="http://schemas.microsoft.com/office/powerpoint/2010/main" val="383722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FAZES TU POR MIM?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Qual mísero mortal. </a:t>
            </a:r>
          </a:p>
          <a:p>
            <a:r>
              <a:rPr lang="pt-BR" dirty="0"/>
              <a:t>Sim, tudo foi por ti: </a:t>
            </a:r>
          </a:p>
          <a:p>
            <a:r>
              <a:rPr lang="pt-BR" dirty="0"/>
              <a:t>Que fazes tu por Mim?</a:t>
            </a:r>
          </a:p>
        </p:txBody>
      </p:sp>
    </p:spTree>
    <p:extLst>
      <p:ext uri="{BB962C8B-B14F-4D97-AF65-F5344CB8AC3E}">
        <p14:creationId xmlns:p14="http://schemas.microsoft.com/office/powerpoint/2010/main" val="279038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FAZES TU POR MIM?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sangue derramei, </a:t>
            </a:r>
          </a:p>
          <a:p>
            <a:r>
              <a:rPr lang="pt-BR" dirty="0"/>
              <a:t>Na cruz e em dor cruel; </a:t>
            </a:r>
          </a:p>
          <a:p>
            <a:r>
              <a:rPr lang="pt-BR" dirty="0"/>
              <a:t>Vinagre, amargo fel,</a:t>
            </a:r>
          </a:p>
        </p:txBody>
      </p:sp>
    </p:spTree>
    <p:extLst>
      <p:ext uri="{BB962C8B-B14F-4D97-AF65-F5344CB8AC3E}">
        <p14:creationId xmlns:p14="http://schemas.microsoft.com/office/powerpoint/2010/main" val="66423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FAZES TU POR MIM?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aflições provei. </a:t>
            </a:r>
          </a:p>
          <a:p>
            <a:r>
              <a:rPr lang="pt-BR" dirty="0"/>
              <a:t>Sim, tudo foi por ti: </a:t>
            </a:r>
          </a:p>
          <a:p>
            <a:r>
              <a:rPr lang="pt-BR" dirty="0"/>
              <a:t>Que fazes tu por Mim?</a:t>
            </a:r>
          </a:p>
        </p:txBody>
      </p:sp>
    </p:spTree>
    <p:extLst>
      <p:ext uri="{BB962C8B-B14F-4D97-AF65-F5344CB8AC3E}">
        <p14:creationId xmlns:p14="http://schemas.microsoft.com/office/powerpoint/2010/main" val="69845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FAZES TU POR MIM?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tua salvação </a:t>
            </a:r>
          </a:p>
          <a:p>
            <a:r>
              <a:rPr lang="pt-BR" dirty="0"/>
              <a:t>Sofri, penei, morri. </a:t>
            </a:r>
          </a:p>
          <a:p>
            <a:r>
              <a:rPr lang="pt-BR"/>
              <a:t>Sem culpa, </a:t>
            </a:r>
            <a:r>
              <a:rPr lang="pt-BR" dirty="0"/>
              <a:t>recebi </a:t>
            </a:r>
          </a:p>
        </p:txBody>
      </p:sp>
    </p:spTree>
    <p:extLst>
      <p:ext uri="{BB962C8B-B14F-4D97-AF65-F5344CB8AC3E}">
        <p14:creationId xmlns:p14="http://schemas.microsoft.com/office/powerpoint/2010/main" val="44062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FAZES TU POR MIM?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cruz da maldição. </a:t>
            </a:r>
          </a:p>
          <a:p>
            <a:r>
              <a:rPr lang="pt-BR" dirty="0"/>
              <a:t>Sim, tudo foi por ti: </a:t>
            </a:r>
          </a:p>
          <a:p>
            <a:r>
              <a:rPr lang="pt-BR" dirty="0"/>
              <a:t>Que fazes tu por Mim?</a:t>
            </a:r>
          </a:p>
        </p:txBody>
      </p:sp>
    </p:spTree>
    <p:extLst>
      <p:ext uri="{BB962C8B-B14F-4D97-AF65-F5344CB8AC3E}">
        <p14:creationId xmlns:p14="http://schemas.microsoft.com/office/powerpoint/2010/main" val="8722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142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 FAZES TU POR MIM?</vt:lpstr>
      <vt:lpstr>QUE FAZES TU POR MIM?</vt:lpstr>
      <vt:lpstr>QUE FAZES TU POR MIM?</vt:lpstr>
      <vt:lpstr>QUE FAZES TU POR MIM?</vt:lpstr>
      <vt:lpstr>QUE FAZES TU POR MIM?</vt:lpstr>
      <vt:lpstr>QUE FAZES TU POR MIM?</vt:lpstr>
      <vt:lpstr>QUE FAZES TU POR MIM?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2019-06-12T22:06:28Z</dcterms:modified>
</cp:coreProperties>
</file>